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45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9" autoAdjust="0"/>
    <p:restoredTop sz="94660"/>
  </p:normalViewPr>
  <p:slideViewPr>
    <p:cSldViewPr snapToGrid="0">
      <p:cViewPr varScale="1">
        <p:scale>
          <a:sx n="31" d="100"/>
          <a:sy n="31" d="100"/>
        </p:scale>
        <p:origin x="-2334" y="-114"/>
      </p:cViewPr>
      <p:guideLst>
        <p:guide orient="horz" pos="4763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7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1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2021-08-05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1109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2021-08-05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2549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7"/>
            <a:ext cx="2305422" cy="1281295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7"/>
            <a:ext cx="6782619" cy="128129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2021-08-05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1238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2021-08-05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3299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5" y="3769343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5" y="10118069"/>
            <a:ext cx="9221689" cy="3307358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2021-08-05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6907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9"/>
            <a:ext cx="4544021" cy="95930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9"/>
            <a:ext cx="4544021" cy="95930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2021-08-05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0666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804970"/>
            <a:ext cx="9221689" cy="2922375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4"/>
            <a:ext cx="4523137" cy="812315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2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2" y="5522764"/>
            <a:ext cx="4545413" cy="812315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2021-08-05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8714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2021-08-05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52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2021-08-05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2945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1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2021-08-05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5251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1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2021-08-05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0228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3" y="804970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3" y="4024829"/>
            <a:ext cx="9221689" cy="9593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2D641-EAAE-4AF4-9ABD-4F542D250B56}" type="datetimeFigureOut">
              <a:rPr lang="pl-PL" smtClean="0"/>
              <a:t>2021-08-05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4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7656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121" y="35166"/>
            <a:ext cx="5554638" cy="2881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rostokąt 3"/>
          <p:cNvSpPr/>
          <p:nvPr/>
        </p:nvSpPr>
        <p:spPr>
          <a:xfrm>
            <a:off x="694944" y="3333128"/>
            <a:ext cx="9217152" cy="11295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>
                <a:solidFill>
                  <a:srgbClr val="002060"/>
                </a:solidFill>
              </a:rPr>
              <a:t>Od 1 lipca 2021 r. </a:t>
            </a:r>
            <a:r>
              <a:rPr lang="pl-PL" sz="2400" dirty="0">
                <a:solidFill>
                  <a:srgbClr val="002060"/>
                </a:solidFill>
              </a:rPr>
              <a:t>obsługą wniosków, przyznawaniem i wypłatą świadczeń zajmuje się ZUS. Dlatego wszystkie informacje o złożonym wniosku i świadczeniu </a:t>
            </a:r>
            <a:r>
              <a:rPr lang="pl-PL" sz="2400" b="1" dirty="0">
                <a:solidFill>
                  <a:srgbClr val="002060"/>
                </a:solidFill>
              </a:rPr>
              <a:t>będą dostępne na portalu PUE ZUS.</a:t>
            </a:r>
            <a:r>
              <a:rPr lang="pl-PL" sz="2400" dirty="0">
                <a:solidFill>
                  <a:srgbClr val="002060"/>
                </a:solidFill>
              </a:rPr>
              <a:t> </a:t>
            </a:r>
            <a:endParaRPr lang="pl-PL" sz="2400" dirty="0" smtClean="0">
              <a:solidFill>
                <a:srgbClr val="002060"/>
              </a:solidFill>
            </a:endParaRPr>
          </a:p>
          <a:p>
            <a:endParaRPr lang="pl-PL" sz="2400" dirty="0">
              <a:solidFill>
                <a:srgbClr val="002060"/>
              </a:solidFill>
            </a:endParaRPr>
          </a:p>
          <a:p>
            <a:r>
              <a:rPr lang="pl-PL" sz="2400" dirty="0" smtClean="0">
                <a:solidFill>
                  <a:srgbClr val="002060"/>
                </a:solidFill>
              </a:rPr>
              <a:t>Osoby</a:t>
            </a:r>
            <a:r>
              <a:rPr lang="pl-PL" sz="2400" dirty="0">
                <a:solidFill>
                  <a:srgbClr val="002060"/>
                </a:solidFill>
              </a:rPr>
              <a:t>, które nie mają jeszcze swojego profilu na PUE ZUS, mogą go założyć samodzielnie przez </a:t>
            </a:r>
            <a:r>
              <a:rPr lang="pl-PL" sz="2400" dirty="0" err="1">
                <a:solidFill>
                  <a:srgbClr val="002060"/>
                </a:solidFill>
              </a:rPr>
              <a:t>internet</a:t>
            </a:r>
            <a:r>
              <a:rPr lang="pl-PL" sz="2400" dirty="0">
                <a:solidFill>
                  <a:srgbClr val="002060"/>
                </a:solidFill>
              </a:rPr>
              <a:t> lub </a:t>
            </a:r>
            <a:endParaRPr lang="pl-PL" sz="2400" dirty="0" smtClean="0">
              <a:solidFill>
                <a:srgbClr val="002060"/>
              </a:solidFill>
            </a:endParaRPr>
          </a:p>
          <a:p>
            <a:endParaRPr lang="pl-PL" sz="2400" dirty="0">
              <a:solidFill>
                <a:srgbClr val="002060"/>
              </a:solidFill>
            </a:endParaRPr>
          </a:p>
          <a:p>
            <a:endParaRPr lang="pl-PL" sz="2400" dirty="0" smtClean="0">
              <a:solidFill>
                <a:srgbClr val="002060"/>
              </a:solidFill>
            </a:endParaRPr>
          </a:p>
          <a:p>
            <a:pPr algn="ctr"/>
            <a:r>
              <a:rPr lang="pl-PL" sz="2400" b="1" dirty="0" smtClean="0">
                <a:solidFill>
                  <a:srgbClr val="002060"/>
                </a:solidFill>
              </a:rPr>
              <a:t>z </a:t>
            </a:r>
            <a:r>
              <a:rPr lang="pl-PL" sz="2400" b="1" dirty="0">
                <a:solidFill>
                  <a:srgbClr val="002060"/>
                </a:solidFill>
              </a:rPr>
              <a:t>pomocą pracownika ZUS </a:t>
            </a:r>
            <a:endParaRPr lang="pl-PL" sz="2400" b="1" dirty="0" smtClean="0">
              <a:solidFill>
                <a:srgbClr val="002060"/>
              </a:solidFill>
            </a:endParaRPr>
          </a:p>
          <a:p>
            <a:pPr algn="ctr"/>
            <a:r>
              <a:rPr lang="pl-PL" sz="2400" b="1" dirty="0" smtClean="0">
                <a:solidFill>
                  <a:srgbClr val="002060"/>
                </a:solidFill>
              </a:rPr>
              <a:t>w </a:t>
            </a:r>
            <a:r>
              <a:rPr lang="pl-PL" sz="2400" b="1" dirty="0">
                <a:solidFill>
                  <a:srgbClr val="002060"/>
                </a:solidFill>
              </a:rPr>
              <a:t>czasie </a:t>
            </a:r>
            <a:r>
              <a:rPr lang="pl-PL" sz="2400" b="1" dirty="0" smtClean="0">
                <a:solidFill>
                  <a:srgbClr val="002060"/>
                </a:solidFill>
              </a:rPr>
              <a:t>dyżuru 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l-PL" sz="3600" b="1" dirty="0" smtClean="0">
                <a:solidFill>
                  <a:srgbClr val="FF0000"/>
                </a:solidFill>
              </a:rPr>
              <a:t>9 sierpnia </a:t>
            </a:r>
            <a:r>
              <a:rPr lang="pl-PL" sz="3600" b="1" dirty="0" smtClean="0">
                <a:solidFill>
                  <a:srgbClr val="FF0000"/>
                </a:solidFill>
              </a:rPr>
              <a:t> </a:t>
            </a:r>
            <a:r>
              <a:rPr lang="pl-PL" sz="3600" b="1" dirty="0">
                <a:solidFill>
                  <a:srgbClr val="FF0000"/>
                </a:solidFill>
              </a:rPr>
              <a:t>2021 r. </a:t>
            </a:r>
            <a:r>
              <a:rPr lang="pl-PL" sz="3600" b="1" dirty="0" smtClean="0">
                <a:solidFill>
                  <a:srgbClr val="FF0000"/>
                </a:solidFill>
              </a:rPr>
              <a:t>  Miejsko-Gminny Ośrodek Pomocy Społecznej w Łasku </a:t>
            </a:r>
          </a:p>
          <a:p>
            <a:pPr algn="just"/>
            <a:r>
              <a:rPr lang="pl-PL" sz="3600" b="1" dirty="0">
                <a:solidFill>
                  <a:srgbClr val="FF0000"/>
                </a:solidFill>
              </a:rPr>
              <a:t> </a:t>
            </a:r>
            <a:r>
              <a:rPr lang="pl-PL" sz="3600" b="1" dirty="0" smtClean="0">
                <a:solidFill>
                  <a:srgbClr val="FF0000"/>
                </a:solidFill>
              </a:rPr>
              <a:t>     </a:t>
            </a:r>
            <a:r>
              <a:rPr lang="pl-PL" sz="3600" b="1" dirty="0" smtClean="0">
                <a:solidFill>
                  <a:srgbClr val="FF0000"/>
                </a:solidFill>
              </a:rPr>
              <a:t> godz</a:t>
            </a:r>
            <a:r>
              <a:rPr lang="pl-PL" sz="3600" b="1" dirty="0" smtClean="0">
                <a:solidFill>
                  <a:srgbClr val="FF0000"/>
                </a:solidFill>
              </a:rPr>
              <a:t>. 8:00 -13:00</a:t>
            </a:r>
          </a:p>
          <a:p>
            <a:pPr marL="571500" indent="-571500" algn="just">
              <a:buFont typeface="Wingdings" panose="05000000000000000000" pitchFamily="2" charset="2"/>
              <a:buChar char="§"/>
            </a:pPr>
            <a:endParaRPr lang="pl-PL" sz="3600" b="1" dirty="0" smtClean="0">
              <a:solidFill>
                <a:srgbClr val="FF0000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l-PL" sz="3600" b="1" dirty="0" smtClean="0">
                <a:solidFill>
                  <a:srgbClr val="FF0000"/>
                </a:solidFill>
              </a:rPr>
              <a:t>11 sierpnia 2021 r.   Placówka Poczty Polskiej w Łasku - godz. 9:00 -13:00 </a:t>
            </a:r>
            <a:endParaRPr lang="pl-PL" sz="3600" b="1" dirty="0">
              <a:solidFill>
                <a:srgbClr val="FF0000"/>
              </a:solidFill>
            </a:endParaRPr>
          </a:p>
          <a:p>
            <a:endParaRPr lang="pl-PL" sz="2400" dirty="0">
              <a:solidFill>
                <a:srgbClr val="002060"/>
              </a:solidFill>
            </a:endParaRPr>
          </a:p>
          <a:p>
            <a:pPr algn="ctr"/>
            <a:r>
              <a:rPr lang="pl-PL" sz="3200" b="1" dirty="0" smtClean="0">
                <a:solidFill>
                  <a:srgbClr val="002060"/>
                </a:solidFill>
              </a:rPr>
              <a:t>Zapraszamy wszystkich </a:t>
            </a:r>
          </a:p>
          <a:p>
            <a:endParaRPr lang="pl-PL" sz="2400" dirty="0" smtClean="0">
              <a:solidFill>
                <a:srgbClr val="002060"/>
              </a:solidFill>
            </a:endParaRPr>
          </a:p>
          <a:p>
            <a:r>
              <a:rPr lang="pl-PL" sz="2400" dirty="0" smtClean="0">
                <a:solidFill>
                  <a:srgbClr val="002060"/>
                </a:solidFill>
              </a:rPr>
              <a:t>Każda </a:t>
            </a:r>
            <a:r>
              <a:rPr lang="pl-PL" sz="2400" dirty="0">
                <a:solidFill>
                  <a:srgbClr val="002060"/>
                </a:solidFill>
              </a:rPr>
              <a:t>osoba, która będzie potrzebowała wsparcia w złożeniu wniosku </a:t>
            </a:r>
            <a:endParaRPr lang="pl-PL" sz="2400" dirty="0" smtClean="0">
              <a:solidFill>
                <a:srgbClr val="002060"/>
              </a:solidFill>
            </a:endParaRPr>
          </a:p>
          <a:p>
            <a:r>
              <a:rPr lang="pl-PL" sz="2400" dirty="0" smtClean="0">
                <a:solidFill>
                  <a:srgbClr val="002060"/>
                </a:solidFill>
              </a:rPr>
              <a:t>o świadczenie </a:t>
            </a:r>
            <a:r>
              <a:rPr lang="pl-PL" sz="2400" dirty="0">
                <a:solidFill>
                  <a:srgbClr val="002060"/>
                </a:solidFill>
              </a:rPr>
              <a:t>z programu Dobry </a:t>
            </a:r>
            <a:r>
              <a:rPr lang="pl-PL" sz="2400" dirty="0" smtClean="0">
                <a:solidFill>
                  <a:srgbClr val="002060"/>
                </a:solidFill>
              </a:rPr>
              <a:t>Start, może </a:t>
            </a:r>
            <a:r>
              <a:rPr lang="pl-PL" sz="2400" dirty="0">
                <a:solidFill>
                  <a:srgbClr val="002060"/>
                </a:solidFill>
              </a:rPr>
              <a:t>liczyć na pracowników ZUS. </a:t>
            </a:r>
            <a:endParaRPr lang="pl-PL" sz="2400" dirty="0" smtClean="0">
              <a:solidFill>
                <a:srgbClr val="002060"/>
              </a:solidFill>
            </a:endParaRPr>
          </a:p>
          <a:p>
            <a:endParaRPr lang="pl-PL" sz="2400" dirty="0">
              <a:solidFill>
                <a:srgbClr val="002060"/>
              </a:solidFill>
            </a:endParaRPr>
          </a:p>
          <a:p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WAŻNE!!!</a:t>
            </a:r>
          </a:p>
          <a:p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Przychodząc na dyżur zabierz ze sobą dowód osobisty, numer konta bankowego oraz adres e-mail.</a:t>
            </a:r>
          </a:p>
          <a:p>
            <a:endParaRPr lang="pl-PL" sz="2400" dirty="0" smtClean="0">
              <a:solidFill>
                <a:srgbClr val="002060"/>
              </a:solidFill>
            </a:endParaRPr>
          </a:p>
          <a:p>
            <a:endParaRPr lang="pl-PL" sz="2400" dirty="0">
              <a:solidFill>
                <a:srgbClr val="00206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0241" y="987794"/>
            <a:ext cx="2441855" cy="976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395131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198</TotalTime>
  <Words>134</Words>
  <Application>Microsoft Office PowerPoint</Application>
  <PresentationFormat>Niestandardowy</PresentationFormat>
  <Paragraphs>19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Rawski, Olaf</dc:creator>
  <cp:lastModifiedBy>Mołas, Katarzyna</cp:lastModifiedBy>
  <cp:revision>17</cp:revision>
  <dcterms:created xsi:type="dcterms:W3CDTF">2021-06-28T14:28:37Z</dcterms:created>
  <dcterms:modified xsi:type="dcterms:W3CDTF">2021-08-05T11:58:02Z</dcterms:modified>
</cp:coreProperties>
</file>